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1" r:id="rId2"/>
    <p:sldId id="332" r:id="rId3"/>
    <p:sldId id="284" r:id="rId4"/>
    <p:sldId id="321" r:id="rId5"/>
    <p:sldId id="322" r:id="rId6"/>
    <p:sldId id="323" r:id="rId7"/>
    <p:sldId id="318" r:id="rId8"/>
    <p:sldId id="320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4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SoperaStreriaTraining/blob/master/RAP/Day%2025/Behaviour%20Defini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25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25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15689" y="901545"/>
            <a:ext cx="7962085" cy="163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9860" lvl="1" indent="-342797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Behavior Definition – Business Object Behavior Definition  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Why we need Behavior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Behavior Definition on top of Root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C-R-U-D Implementation in Unmanaged </a:t>
            </a:r>
            <a:r>
              <a:rPr lang="en-IN" sz="1999" dirty="0" smtClean="0">
                <a:solidFill>
                  <a:schemeClr val="bg1"/>
                </a:solidFill>
              </a:rPr>
              <a:t>Scenario</a:t>
            </a:r>
            <a:endParaRPr lang="en-IN" sz="1999" dirty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42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Behavior Definition </a:t>
            </a:r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Speech Bubble: Rectangle with Corners Rounded 22">
            <a:extLst>
              <a:ext uri="{FF2B5EF4-FFF2-40B4-BE49-F238E27FC236}">
                <a16:creationId xmlns="" xmlns:a16="http://schemas.microsoft.com/office/drawing/2014/main" id="{FB9EDC56-5135-4BA2-8CE8-A5B1A6B82840}"/>
              </a:ext>
            </a:extLst>
          </p:cNvPr>
          <p:cNvSpPr/>
          <p:nvPr/>
        </p:nvSpPr>
        <p:spPr>
          <a:xfrm>
            <a:off x="9176773" y="3536373"/>
            <a:ext cx="2912026" cy="1772117"/>
          </a:xfrm>
          <a:prstGeom prst="wedgeRoundRectCallout">
            <a:avLst>
              <a:gd name="adj1" fmla="val -68476"/>
              <a:gd name="adj2" fmla="val 95656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Code is written in behavior pool, pool of local classes inside a global class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62008" y="1064211"/>
            <a:ext cx="99261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 Business Object BDEF is an ABAP Repository object (just like Tables, classes, FM, Programs).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This </a:t>
            </a:r>
            <a:r>
              <a:rPr lang="en-US" sz="1800" dirty="0">
                <a:solidFill>
                  <a:schemeClr val="bg1"/>
                </a:solidFill>
              </a:rPr>
              <a:t>BDEF determines the behavior of an BO in context of RESTful ABAP programming. In simple words, what are all the different operations our BO can do like create, update, delete..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This is created using BDL (Behavior definition Language)) and comprises modeling capability aspect of BP node for e.g. CRUD, actions, local between parent child etc.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 BDEF </a:t>
            </a:r>
            <a:r>
              <a:rPr lang="en-US" sz="1800" b="1" dirty="0">
                <a:solidFill>
                  <a:schemeClr val="bg1"/>
                </a:solidFill>
              </a:rPr>
              <a:t>always </a:t>
            </a:r>
            <a:r>
              <a:rPr lang="en-US" sz="1800" dirty="0">
                <a:solidFill>
                  <a:schemeClr val="bg1"/>
                </a:solidFill>
              </a:rPr>
              <a:t>refers to a CDS Model. This reference results from the name equality with root entity</a:t>
            </a:r>
            <a:r>
              <a:rPr lang="en-US" sz="1800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     </a:t>
            </a:r>
            <a:r>
              <a:rPr lang="en-US" sz="1800" dirty="0">
                <a:solidFill>
                  <a:schemeClr val="bg1"/>
                </a:solidFill>
              </a:rPr>
              <a:t>Your CDS view name = BDEF Name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CFB33B8-7F10-4DD1-BFBA-A042147F471D}"/>
              </a:ext>
            </a:extLst>
          </p:cNvPr>
          <p:cNvSpPr/>
          <p:nvPr/>
        </p:nvSpPr>
        <p:spPr>
          <a:xfrm>
            <a:off x="989784" y="3506423"/>
            <a:ext cx="2782385" cy="101027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CDS View (root)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Business Object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EF14C88-4842-4AD5-A661-C0F734897BE9}"/>
              </a:ext>
            </a:extLst>
          </p:cNvPr>
          <p:cNvSpPr/>
          <p:nvPr/>
        </p:nvSpPr>
        <p:spPr>
          <a:xfrm>
            <a:off x="5863900" y="3506422"/>
            <a:ext cx="2720907" cy="993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Behavior Definition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3B62195-6B7D-4ABC-95BD-29D3A1076E57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772169" y="4003277"/>
            <a:ext cx="2091731" cy="828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5E46273-C5CC-4D9D-B863-69751737BB7C}"/>
              </a:ext>
            </a:extLst>
          </p:cNvPr>
          <p:cNvSpPr txBox="1"/>
          <p:nvPr/>
        </p:nvSpPr>
        <p:spPr>
          <a:xfrm>
            <a:off x="3772169" y="3655979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1                  0..1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F67C793-9759-473F-9995-69000373DE7E}"/>
              </a:ext>
            </a:extLst>
          </p:cNvPr>
          <p:cNvSpPr/>
          <p:nvPr/>
        </p:nvSpPr>
        <p:spPr>
          <a:xfrm>
            <a:off x="989784" y="5460827"/>
            <a:ext cx="2782385" cy="101027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CDS Childs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BB7E1DB4-D183-45E9-84AC-035CD3A350E7}"/>
              </a:ext>
            </a:extLst>
          </p:cNvPr>
          <p:cNvCxnSpPr>
            <a:stCxn id="8" idx="2"/>
            <a:endCxn id="13" idx="0"/>
          </p:cNvCxnSpPr>
          <p:nvPr/>
        </p:nvCxnSpPr>
        <p:spPr>
          <a:xfrm>
            <a:off x="2380977" y="4516695"/>
            <a:ext cx="0" cy="94413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2623F58-9BE4-4658-ABCD-7515B953180E}"/>
              </a:ext>
            </a:extLst>
          </p:cNvPr>
          <p:cNvSpPr txBox="1"/>
          <p:nvPr/>
        </p:nvSpPr>
        <p:spPr>
          <a:xfrm>
            <a:off x="2384142" y="5040097"/>
            <a:ext cx="1728192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0..N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7D4121F-D582-46B8-8E0B-844F73BC80D6}"/>
              </a:ext>
            </a:extLst>
          </p:cNvPr>
          <p:cNvSpPr txBox="1"/>
          <p:nvPr/>
        </p:nvSpPr>
        <p:spPr>
          <a:xfrm>
            <a:off x="1819795" y="4516529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5A1B47C-6DCF-496F-AE8B-D740366A65B6}"/>
              </a:ext>
            </a:extLst>
          </p:cNvPr>
          <p:cNvSpPr/>
          <p:nvPr/>
        </p:nvSpPr>
        <p:spPr>
          <a:xfrm>
            <a:off x="5249100" y="5671182"/>
            <a:ext cx="3951793" cy="993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 Implementation</a:t>
            </a:r>
          </a:p>
          <a:p>
            <a:pPr algn="ctr"/>
            <a:r>
              <a:rPr lang="en-US" dirty="0"/>
              <a:t>(M- option, U- Mandatory)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A623208E-F808-49D4-805C-67CBD66EE0BE}"/>
              </a:ext>
            </a:extLst>
          </p:cNvPr>
          <p:cNvCxnSpPr>
            <a:stCxn id="9" idx="2"/>
            <a:endCxn id="17" idx="0"/>
          </p:cNvCxnSpPr>
          <p:nvPr/>
        </p:nvCxnSpPr>
        <p:spPr>
          <a:xfrm>
            <a:off x="7224354" y="4500132"/>
            <a:ext cx="643" cy="1171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488B699-9FE9-4C73-BCE6-E14A2489F2C2}"/>
              </a:ext>
            </a:extLst>
          </p:cNvPr>
          <p:cNvSpPr txBox="1"/>
          <p:nvPr/>
        </p:nvSpPr>
        <p:spPr>
          <a:xfrm>
            <a:off x="7251369" y="4555967"/>
            <a:ext cx="100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1..N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Business Object’s Runtime Implementation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821" y="1052736"/>
            <a:ext cx="106148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 business object runtime mainly consists of two parts: The first part is the </a:t>
            </a:r>
            <a:r>
              <a:rPr lang="en-US" sz="1800" b="1" dirty="0">
                <a:solidFill>
                  <a:schemeClr val="bg1"/>
                </a:solidFill>
              </a:rPr>
              <a:t>interaction phase</a:t>
            </a:r>
            <a:r>
              <a:rPr lang="en-US" sz="1800" dirty="0">
                <a:solidFill>
                  <a:schemeClr val="bg1"/>
                </a:solidFill>
              </a:rPr>
              <a:t> where a consumer calls the business object operations to change data and read instances with or without the transactional changes. The business object runtime keeps the changes in its internal </a:t>
            </a:r>
            <a:r>
              <a:rPr lang="en-US" sz="1800" b="1" dirty="0">
                <a:solidFill>
                  <a:schemeClr val="bg1"/>
                </a:solidFill>
              </a:rPr>
              <a:t>transactional buffer</a:t>
            </a:r>
            <a:r>
              <a:rPr lang="en-US" sz="1800" dirty="0">
                <a:solidFill>
                  <a:schemeClr val="bg1"/>
                </a:solidFill>
              </a:rPr>
              <a:t> which represents the state of the instance data. This transactional buffer is always required for a business object. After all changes were performed, the data can be persisted. This is realized with the </a:t>
            </a:r>
            <a:r>
              <a:rPr lang="en-US" sz="1800" b="1" dirty="0">
                <a:solidFill>
                  <a:schemeClr val="bg1"/>
                </a:solidFill>
              </a:rPr>
              <a:t>save sequence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endParaRPr lang="en-US" sz="1800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1028" name="Picture 4" descr="https://blogs.sap.com/wp-content/uploads/2019/05/Picture8-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9"/>
          <a:stretch/>
        </p:blipFill>
        <p:spPr bwMode="auto">
          <a:xfrm>
            <a:off x="981844" y="2718528"/>
            <a:ext cx="2952328" cy="393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s.sap.com/wp-content/uploads/2019/05/Picture9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80" y="2935159"/>
            <a:ext cx="70770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078188" y="4509120"/>
            <a:ext cx="385898" cy="21602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Implementing of Behaviour Definition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74274"/>
            <a:ext cx="5425967" cy="3738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361"/>
          <a:stretch/>
        </p:blipFill>
        <p:spPr>
          <a:xfrm>
            <a:off x="7120255" y="1052736"/>
            <a:ext cx="4672814" cy="4176464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>
            <a:off x="6382444" y="2564904"/>
            <a:ext cx="648072" cy="6480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609441" y="1203542"/>
            <a:ext cx="424847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  <a:cs typeface="Arial" pitchFamily="34" charset="0"/>
                <a:hlinkClick r:id="rId3"/>
              </a:rPr>
              <a:t>Behaviour Definition</a:t>
            </a:r>
            <a:endParaRPr lang="en-US" kern="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92" y="2081281"/>
            <a:ext cx="8064896" cy="43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9730</TotalTime>
  <Words>358</Words>
  <Application>Microsoft Office PowerPoint</Application>
  <PresentationFormat>Custom</PresentationFormat>
  <Paragraphs>70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Behavior Definition  </vt:lpstr>
      <vt:lpstr>Business Object’s Runtime Implementation</vt:lpstr>
      <vt:lpstr>Implementing of Behaviour Definition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271</cp:revision>
  <dcterms:created xsi:type="dcterms:W3CDTF">2013-09-12T13:05:01Z</dcterms:created>
  <dcterms:modified xsi:type="dcterms:W3CDTF">2021-09-17T05:13:42Z</dcterms:modified>
</cp:coreProperties>
</file>